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юридические нормы попадает шутка» несовершеннолетнего Саши?</a:t>
            </a:r>
            <a:b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714776" cy="504351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Представьте себе ситуацию: 14-летний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Саша, решив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просто порезвиться, на глазах своих сверстников и окружающих взрослых сильно толкнул 13-летнего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Мишу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 Тот,  не  удержавшись,  упал  на  проезжую  часть  дороги  и  попал  под колесо встречной машины. От полученных травм на вторые сутки несовершеннолетний Миша скончался в больнице.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5000660" cy="50435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Статья 87 УК «Уголовная ответственность несовершеннолетних»: 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Несовершеннолетними  признаются лица,  которым  ко  времени  совершения преступления исполнилось четырнадцать лет, но не исполнилось восемнадцать лет.</a:t>
            </a:r>
          </a:p>
          <a:p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Статья 88 УК «Виды наказаний, назначаемых несовершеннолетним»: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– штраф;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лишение права заниматься определённой деятельностью;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–обязательные работы;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–исправительные работы;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арест;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–лишение свободы на определённый срок.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Несовершеннолетние за совершение преступлений, противоправных деяний также могут быть помещены в специальные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воспитательные учреждения закрытого типа. Причем, в такие учреждения подростки могут быть направлены с 11 лет.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Срок лишения свободы для несовершеннолетних не может превышать 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лет. Лишение свободы   отбывается   несовершеннолетними в воспитательных колониях общего режима.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Любовь\Desktop\32e92380204064edc0030a50b66ba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71942"/>
            <a:ext cx="1862200" cy="2428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Под какие юридические нормы попадает шутка» несовершеннолетнего Саши?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участие несовершеннолетних в несанкционированных митингах</dc:title>
  <dc:creator>Любовь</dc:creator>
  <cp:lastModifiedBy>Любовь</cp:lastModifiedBy>
  <cp:revision>24</cp:revision>
  <dcterms:created xsi:type="dcterms:W3CDTF">2021-05-14T05:08:56Z</dcterms:created>
  <dcterms:modified xsi:type="dcterms:W3CDTF">2021-05-14T09:33:09Z</dcterms:modified>
</cp:coreProperties>
</file>